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928401" y="1380069"/>
            <a:ext cx="8323799" cy="1464732"/>
          </a:xfrm>
        </p:spPr>
        <p:txBody>
          <a:bodyPr>
            <a:noAutofit/>
            <a:scene3d>
              <a:camera prst="perspectiveHeroicExtremeLeftFacing"/>
              <a:lightRig rig="threePt" dir="t"/>
            </a:scene3d>
          </a:bodyPr>
          <a:lstStyle/>
          <a:p>
            <a:r>
              <a:rPr lang="nl-NL" sz="96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  <a:reflection blurRad="6350" stA="55000" endA="300" endPos="45500" dir="5400000" sy="-100000" algn="bl" rotWithShape="0"/>
                </a:effectLst>
              </a:rPr>
              <a:t>leerlingenraad</a:t>
            </a:r>
            <a:endParaRPr lang="nl-NL" sz="96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181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De dingen die er komen</a:t>
            </a:r>
            <a:endParaRPr lang="nl-NL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295400" y="2666999"/>
            <a:ext cx="10896600" cy="3124201"/>
          </a:xfrm>
        </p:spPr>
        <p:txBody>
          <a:bodyPr>
            <a:normAutofit fontScale="92500"/>
          </a:bodyPr>
          <a:lstStyle/>
          <a:p>
            <a:r>
              <a:rPr lang="nl-NL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het schoolplein word van nieuwe tegels voorzien.</a:t>
            </a:r>
          </a:p>
          <a:p>
            <a:r>
              <a:rPr lang="nl-NL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Er komt tussen de 2 prullenbakken een klimrek.</a:t>
            </a:r>
          </a:p>
          <a:p>
            <a:r>
              <a:rPr lang="nl-NL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En over een paar jaar word de school verbouwd.</a:t>
            </a:r>
          </a:p>
          <a:p>
            <a:r>
              <a:rPr lang="nl-NL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De bankjes worden weggehaald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84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TC103457496[[fn=Parallax]]</Template>
  <TotalTime>11</TotalTime>
  <Words>37</Words>
  <Application>Microsoft Office PowerPoint</Application>
  <PresentationFormat>Breedbeeld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5" baseType="lpstr">
      <vt:lpstr>Arial</vt:lpstr>
      <vt:lpstr>Corbel</vt:lpstr>
      <vt:lpstr>Parallax</vt:lpstr>
      <vt:lpstr>leerlingenraad</vt:lpstr>
      <vt:lpstr>De dingen die er komen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lars 207</dc:creator>
  <cp:lastModifiedBy>lars 207</cp:lastModifiedBy>
  <cp:revision>3</cp:revision>
  <dcterms:created xsi:type="dcterms:W3CDTF">2014-09-25T16:25:31Z</dcterms:created>
  <dcterms:modified xsi:type="dcterms:W3CDTF">2014-09-25T16:37:19Z</dcterms:modified>
</cp:coreProperties>
</file>