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16" autoAdjust="0"/>
    <p:restoredTop sz="94660"/>
  </p:normalViewPr>
  <p:slideViewPr>
    <p:cSldViewPr snapToGrid="0">
      <p:cViewPr varScale="1">
        <p:scale>
          <a:sx n="76" d="100"/>
          <a:sy n="76" d="100"/>
        </p:scale>
        <p:origin x="126" y="82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/>
          <p:cNvGrpSpPr/>
          <p:nvPr/>
        </p:nvGrpSpPr>
        <p:grpSpPr>
          <a:xfrm>
            <a:off x="546100" y="-4763"/>
            <a:ext cx="5014912" cy="6862763"/>
            <a:chOff x="2928938" y="-4763"/>
            <a:chExt cx="5014912" cy="6862763"/>
          </a:xfrm>
        </p:grpSpPr>
        <p:sp>
          <p:nvSpPr>
            <p:cNvPr id="22" name="Freeform 6"/>
            <p:cNvSpPr/>
            <p:nvPr/>
          </p:nvSpPr>
          <p:spPr bwMode="auto">
            <a:xfrm>
              <a:off x="3367088" y="-4763"/>
              <a:ext cx="1063625" cy="2782888"/>
            </a:xfrm>
            <a:custGeom>
              <a:avLst/>
              <a:gdLst/>
              <a:ahLst/>
              <a:cxnLst/>
              <a:rect l="0" t="0" r="r" b="b"/>
              <a:pathLst>
                <a:path w="670" h="1753">
                  <a:moveTo>
                    <a:pt x="0" y="1696"/>
                  </a:moveTo>
                  <a:lnTo>
                    <a:pt x="225" y="1753"/>
                  </a:lnTo>
                  <a:lnTo>
                    <a:pt x="670" y="0"/>
                  </a:lnTo>
                  <a:lnTo>
                    <a:pt x="430" y="0"/>
                  </a:lnTo>
                  <a:lnTo>
                    <a:pt x="0" y="169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23" name="Freeform 7"/>
            <p:cNvSpPr/>
            <p:nvPr/>
          </p:nvSpPr>
          <p:spPr bwMode="auto">
            <a:xfrm>
              <a:off x="2928938" y="-4763"/>
              <a:ext cx="1035050" cy="2673350"/>
            </a:xfrm>
            <a:custGeom>
              <a:avLst/>
              <a:gdLst/>
              <a:ahLst/>
              <a:cxnLst/>
              <a:rect l="0" t="0" r="r" b="b"/>
              <a:pathLst>
                <a:path w="652" h="1684">
                  <a:moveTo>
                    <a:pt x="225" y="1684"/>
                  </a:moveTo>
                  <a:lnTo>
                    <a:pt x="652" y="0"/>
                  </a:lnTo>
                  <a:lnTo>
                    <a:pt x="411" y="0"/>
                  </a:lnTo>
                  <a:lnTo>
                    <a:pt x="0" y="1627"/>
                  </a:lnTo>
                  <a:lnTo>
                    <a:pt x="219" y="1681"/>
                  </a:lnTo>
                  <a:lnTo>
                    <a:pt x="225" y="1684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</p:sp>
        <p:sp>
          <p:nvSpPr>
            <p:cNvPr id="24" name="Freeform 9"/>
            <p:cNvSpPr/>
            <p:nvPr/>
          </p:nvSpPr>
          <p:spPr bwMode="auto">
            <a:xfrm>
              <a:off x="2928938" y="2582862"/>
              <a:ext cx="2693987" cy="4275138"/>
            </a:xfrm>
            <a:custGeom>
              <a:avLst/>
              <a:gdLst/>
              <a:ahLst/>
              <a:cxnLst/>
              <a:rect l="0" t="0" r="r" b="b"/>
              <a:pathLst>
                <a:path w="1697" h="2693">
                  <a:moveTo>
                    <a:pt x="0" y="0"/>
                  </a:moveTo>
                  <a:lnTo>
                    <a:pt x="1622" y="2693"/>
                  </a:lnTo>
                  <a:lnTo>
                    <a:pt x="1697" y="269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</p:sp>
        <p:sp>
          <p:nvSpPr>
            <p:cNvPr id="25" name="Freeform 10"/>
            <p:cNvSpPr/>
            <p:nvPr/>
          </p:nvSpPr>
          <p:spPr bwMode="auto">
            <a:xfrm>
              <a:off x="3371850" y="2692400"/>
              <a:ext cx="3332162" cy="4165600"/>
            </a:xfrm>
            <a:custGeom>
              <a:avLst/>
              <a:gdLst/>
              <a:ahLst/>
              <a:cxnLst/>
              <a:rect l="0" t="0" r="r" b="b"/>
              <a:pathLst>
                <a:path w="2099" h="2624">
                  <a:moveTo>
                    <a:pt x="2099" y="2624"/>
                  </a:moveTo>
                  <a:lnTo>
                    <a:pt x="0" y="0"/>
                  </a:lnTo>
                  <a:lnTo>
                    <a:pt x="2021" y="2624"/>
                  </a:lnTo>
                  <a:lnTo>
                    <a:pt x="2099" y="2624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</p:sp>
        <p:sp>
          <p:nvSpPr>
            <p:cNvPr id="26" name="Freeform 11"/>
            <p:cNvSpPr/>
            <p:nvPr/>
          </p:nvSpPr>
          <p:spPr bwMode="auto">
            <a:xfrm>
              <a:off x="3367088" y="2687637"/>
              <a:ext cx="4576762" cy="4170363"/>
            </a:xfrm>
            <a:custGeom>
              <a:avLst/>
              <a:gdLst/>
              <a:ahLst/>
              <a:cxnLst/>
              <a:rect l="0" t="0" r="r" b="b"/>
              <a:pathLst>
                <a:path w="2883" h="2627">
                  <a:moveTo>
                    <a:pt x="0" y="0"/>
                  </a:moveTo>
                  <a:lnTo>
                    <a:pt x="3" y="3"/>
                  </a:lnTo>
                  <a:lnTo>
                    <a:pt x="2102" y="2627"/>
                  </a:lnTo>
                  <a:lnTo>
                    <a:pt x="2883" y="2627"/>
                  </a:lnTo>
                  <a:lnTo>
                    <a:pt x="225" y="5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sp>
          <p:nvSpPr>
            <p:cNvPr id="27" name="Freeform 12"/>
            <p:cNvSpPr/>
            <p:nvPr/>
          </p:nvSpPr>
          <p:spPr bwMode="auto">
            <a:xfrm>
              <a:off x="2928938" y="2578100"/>
              <a:ext cx="3584575" cy="4279900"/>
            </a:xfrm>
            <a:custGeom>
              <a:avLst/>
              <a:gdLst/>
              <a:ahLst/>
              <a:cxnLst/>
              <a:rect l="0" t="0" r="r" b="b"/>
              <a:pathLst>
                <a:path w="2258" h="2696">
                  <a:moveTo>
                    <a:pt x="2258" y="2696"/>
                  </a:moveTo>
                  <a:lnTo>
                    <a:pt x="264" y="111"/>
                  </a:lnTo>
                  <a:lnTo>
                    <a:pt x="228" y="60"/>
                  </a:lnTo>
                  <a:lnTo>
                    <a:pt x="225" y="57"/>
                  </a:lnTo>
                  <a:lnTo>
                    <a:pt x="0" y="0"/>
                  </a:lnTo>
                  <a:lnTo>
                    <a:pt x="0" y="3"/>
                  </a:lnTo>
                  <a:lnTo>
                    <a:pt x="1697" y="2696"/>
                  </a:lnTo>
                  <a:lnTo>
                    <a:pt x="2258" y="2696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928401" y="1380068"/>
            <a:ext cx="8574622" cy="2616199"/>
          </a:xfrm>
        </p:spPr>
        <p:txBody>
          <a:bodyPr anchor="b">
            <a:normAutofit/>
          </a:bodyPr>
          <a:lstStyle>
            <a:lvl1pPr algn="r">
              <a:defRPr sz="6000">
                <a:effectLst/>
              </a:defRPr>
            </a:lvl1pPr>
          </a:lstStyle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15377" y="3996267"/>
            <a:ext cx="6987645" cy="1388534"/>
          </a:xfrm>
        </p:spPr>
        <p:txBody>
          <a:bodyPr anchor="t">
            <a:normAutofit/>
          </a:bodyPr>
          <a:lstStyle>
            <a:lvl1pPr marL="0" indent="0" algn="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 smtClean="0"/>
              <a:t>Klik om de ondertitelstijl van het model te bewerken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9/25/2014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32412" y="5883275"/>
            <a:ext cx="4324044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sche 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1" y="4732865"/>
            <a:ext cx="10018711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386012" y="932112"/>
            <a:ext cx="8225944" cy="3164976"/>
          </a:xfrm>
          <a:prstGeom prst="roundRect">
            <a:avLst>
              <a:gd name="adj" fmla="val 43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nl-NL" smtClean="0"/>
              <a:t>Klik op het pictogram als u een afbeelding wilt toevoegen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4311" y="5299603"/>
            <a:ext cx="10018711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9/25/2014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el en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2" y="685800"/>
            <a:ext cx="10018711" cy="3048000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343400"/>
            <a:ext cx="10018713" cy="144780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9/25/2014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eraat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1598612" y="863023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893425" y="2819399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08212" y="685800"/>
            <a:ext cx="8990012" cy="2743199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436811" y="3428999"/>
            <a:ext cx="8532815" cy="381000"/>
          </a:xfrm>
        </p:spPr>
        <p:txBody>
          <a:bodyPr anchor="ctr">
            <a:normAutofit/>
          </a:bodyPr>
          <a:lstStyle>
            <a:lvl1pPr marL="0" indent="0">
              <a:buFontTx/>
              <a:buNone/>
              <a:defRPr sz="18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1" y="4343400"/>
            <a:ext cx="10018711" cy="144780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9/25/2014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amkaartj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3" y="3308581"/>
            <a:ext cx="10018709" cy="1468800"/>
          </a:xfrm>
        </p:spPr>
        <p:txBody>
          <a:bodyPr anchor="b">
            <a:normAutofit/>
          </a:bodyPr>
          <a:lstStyle>
            <a:lvl1pPr algn="r">
              <a:defRPr sz="3200" b="0" cap="none"/>
            </a:lvl1pPr>
          </a:lstStyle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777381"/>
            <a:ext cx="10018710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9/25/2014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Offerte naamkaartj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1598612" y="863023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893425" y="2819399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08212" y="685800"/>
            <a:ext cx="8990012" cy="2743199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84313" y="3886200"/>
            <a:ext cx="10018710" cy="889000"/>
          </a:xfrm>
        </p:spPr>
        <p:txBody>
          <a:bodyPr vert="horz" lIns="91440" tIns="45720" rIns="91440" bIns="45720" rtlCol="0" anchor="b">
            <a:normAutofit/>
          </a:bodyPr>
          <a:lstStyle>
            <a:lvl1pPr algn="r">
              <a:buNone/>
              <a:defRPr lang="en-US" sz="24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nl-NL" smtClean="0"/>
              <a:t>Klik om de modelstijlen te bewerken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775200"/>
            <a:ext cx="10018710" cy="1016000"/>
          </a:xfrm>
        </p:spPr>
        <p:txBody>
          <a:bodyPr anchor="t">
            <a:normAutofit/>
          </a:bodyPr>
          <a:lstStyle>
            <a:lvl1pPr marL="0" indent="0" algn="r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9/25/2014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Waar of onwa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3" y="685800"/>
            <a:ext cx="10018712" cy="2727325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84312" y="3505200"/>
            <a:ext cx="10018713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8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nl-NL" smtClean="0"/>
              <a:t>Klik om de modelstijlen te bewerken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1" y="4343400"/>
            <a:ext cx="10018713" cy="14478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9/25/2014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9/25/2014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732655" y="685800"/>
            <a:ext cx="1770369" cy="5105400"/>
          </a:xfrm>
        </p:spPr>
        <p:txBody>
          <a:bodyPr vert="eaVert"/>
          <a:lstStyle/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84312" y="685800"/>
            <a:ext cx="8019742" cy="5105400"/>
          </a:xfrm>
        </p:spPr>
        <p:txBody>
          <a:bodyPr vert="eaVert" anchor="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9/25/2014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9/25/2014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951856" y="5867131"/>
            <a:ext cx="5511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72279" y="2666999"/>
            <a:ext cx="8930747" cy="2110382"/>
          </a:xfrm>
        </p:spPr>
        <p:txBody>
          <a:bodyPr anchor="b"/>
          <a:lstStyle>
            <a:lvl1pPr algn="r">
              <a:defRPr sz="4000" b="0" cap="none"/>
            </a:lvl1pPr>
          </a:lstStyle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72278" y="4777381"/>
            <a:ext cx="8930748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9/25/2014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1" y="685800"/>
            <a:ext cx="10018713" cy="1752599"/>
          </a:xfrm>
        </p:spPr>
        <p:txBody>
          <a:bodyPr/>
          <a:lstStyle/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84312" y="2666999"/>
            <a:ext cx="4895055" cy="3124201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07967" y="2667000"/>
            <a:ext cx="4895056" cy="3124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9/25/2014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72179" y="2658533"/>
            <a:ext cx="4607188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84311" y="3335337"/>
            <a:ext cx="4895056" cy="2455862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880487" y="2667000"/>
            <a:ext cx="462253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07967" y="3335337"/>
            <a:ext cx="4895056" cy="2455862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9/25/2014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9/25/2014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9/25/2014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2" y="1600200"/>
            <a:ext cx="3549121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262033" y="685799"/>
            <a:ext cx="6240990" cy="5105401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4312" y="2971800"/>
            <a:ext cx="3549121" cy="18288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9/25/2014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2724" y="1752599"/>
            <a:ext cx="5426158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594682" y="914400"/>
            <a:ext cx="3280974" cy="4572000"/>
          </a:xfrm>
          <a:prstGeom prst="roundRect">
            <a:avLst>
              <a:gd name="adj" fmla="val 42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nl-NL" smtClean="0"/>
              <a:t>Klik op het pictogram als u een afbeelding wilt toevoegen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2724" y="3124199"/>
            <a:ext cx="5426158" cy="1828800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9/25/2014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150812" y="0"/>
            <a:ext cx="2436813" cy="6858001"/>
            <a:chOff x="1320800" y="0"/>
            <a:chExt cx="2436813" cy="6858001"/>
          </a:xfrm>
        </p:grpSpPr>
        <p:sp>
          <p:nvSpPr>
            <p:cNvPr id="8" name="Freeform 6"/>
            <p:cNvSpPr/>
            <p:nvPr/>
          </p:nvSpPr>
          <p:spPr bwMode="auto">
            <a:xfrm>
              <a:off x="1627188" y="0"/>
              <a:ext cx="1122363" cy="5329238"/>
            </a:xfrm>
            <a:custGeom>
              <a:avLst/>
              <a:gdLst/>
              <a:ahLst/>
              <a:cxnLst/>
              <a:rect l="0" t="0" r="r" b="b"/>
              <a:pathLst>
                <a:path w="707" h="3357">
                  <a:moveTo>
                    <a:pt x="0" y="3330"/>
                  </a:moveTo>
                  <a:lnTo>
                    <a:pt x="156" y="3357"/>
                  </a:lnTo>
                  <a:lnTo>
                    <a:pt x="707" y="0"/>
                  </a:lnTo>
                  <a:lnTo>
                    <a:pt x="547" y="0"/>
                  </a:lnTo>
                  <a:lnTo>
                    <a:pt x="0" y="333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9" name="Freeform 7"/>
            <p:cNvSpPr/>
            <p:nvPr/>
          </p:nvSpPr>
          <p:spPr bwMode="auto">
            <a:xfrm>
              <a:off x="1320800" y="0"/>
              <a:ext cx="1117600" cy="5276850"/>
            </a:xfrm>
            <a:custGeom>
              <a:avLst/>
              <a:gdLst/>
              <a:ahLst/>
              <a:cxnLst/>
              <a:rect l="0" t="0" r="r" b="b"/>
              <a:pathLst>
                <a:path w="704" h="3324">
                  <a:moveTo>
                    <a:pt x="704" y="0"/>
                  </a:moveTo>
                  <a:lnTo>
                    <a:pt x="545" y="0"/>
                  </a:lnTo>
                  <a:lnTo>
                    <a:pt x="0" y="3300"/>
                  </a:lnTo>
                  <a:lnTo>
                    <a:pt x="157" y="3324"/>
                  </a:lnTo>
                  <a:lnTo>
                    <a:pt x="704" y="0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</p:sp>
        <p:sp>
          <p:nvSpPr>
            <p:cNvPr id="10" name="Freeform 8"/>
            <p:cNvSpPr/>
            <p:nvPr/>
          </p:nvSpPr>
          <p:spPr bwMode="auto">
            <a:xfrm>
              <a:off x="1320800" y="5238750"/>
              <a:ext cx="1228725" cy="1619250"/>
            </a:xfrm>
            <a:custGeom>
              <a:avLst/>
              <a:gdLst/>
              <a:ahLst/>
              <a:cxnLst/>
              <a:rect l="0" t="0" r="r" b="b"/>
              <a:pathLst>
                <a:path w="774" h="1020">
                  <a:moveTo>
                    <a:pt x="0" y="0"/>
                  </a:moveTo>
                  <a:lnTo>
                    <a:pt x="740" y="1020"/>
                  </a:lnTo>
                  <a:lnTo>
                    <a:pt x="774" y="10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</p:sp>
        <p:sp>
          <p:nvSpPr>
            <p:cNvPr id="11" name="Freeform 9"/>
            <p:cNvSpPr/>
            <p:nvPr/>
          </p:nvSpPr>
          <p:spPr bwMode="auto">
            <a:xfrm>
              <a:off x="1627188" y="5291138"/>
              <a:ext cx="1495425" cy="1566863"/>
            </a:xfrm>
            <a:custGeom>
              <a:avLst/>
              <a:gdLst/>
              <a:ahLst/>
              <a:cxnLst/>
              <a:rect l="0" t="0" r="r" b="b"/>
              <a:pathLst>
                <a:path w="942" h="987">
                  <a:moveTo>
                    <a:pt x="0" y="0"/>
                  </a:moveTo>
                  <a:lnTo>
                    <a:pt x="909" y="987"/>
                  </a:lnTo>
                  <a:lnTo>
                    <a:pt x="942" y="98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</p:sp>
        <p:sp>
          <p:nvSpPr>
            <p:cNvPr id="12" name="Freeform 10"/>
            <p:cNvSpPr/>
            <p:nvPr/>
          </p:nvSpPr>
          <p:spPr bwMode="auto">
            <a:xfrm>
              <a:off x="1627188" y="5286375"/>
              <a:ext cx="2130425" cy="1571625"/>
            </a:xfrm>
            <a:custGeom>
              <a:avLst/>
              <a:gdLst/>
              <a:ahLst/>
              <a:cxnLst/>
              <a:rect l="0" t="0" r="r" b="b"/>
              <a:pathLst>
                <a:path w="1342" h="990">
                  <a:moveTo>
                    <a:pt x="0" y="3"/>
                  </a:moveTo>
                  <a:lnTo>
                    <a:pt x="942" y="990"/>
                  </a:lnTo>
                  <a:lnTo>
                    <a:pt x="1342" y="990"/>
                  </a:lnTo>
                  <a:lnTo>
                    <a:pt x="156" y="27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sp>
          <p:nvSpPr>
            <p:cNvPr id="13" name="Freeform 11"/>
            <p:cNvSpPr/>
            <p:nvPr/>
          </p:nvSpPr>
          <p:spPr bwMode="auto">
            <a:xfrm>
              <a:off x="1320800" y="5238750"/>
              <a:ext cx="1695450" cy="1619250"/>
            </a:xfrm>
            <a:custGeom>
              <a:avLst/>
              <a:gdLst/>
              <a:ahLst/>
              <a:cxnLst/>
              <a:rect l="0" t="0" r="r" b="b"/>
              <a:pathLst>
                <a:path w="1068" h="1020">
                  <a:moveTo>
                    <a:pt x="1068" y="1020"/>
                  </a:moveTo>
                  <a:lnTo>
                    <a:pt x="184" y="60"/>
                  </a:lnTo>
                  <a:lnTo>
                    <a:pt x="154" y="27"/>
                  </a:lnTo>
                  <a:lnTo>
                    <a:pt x="157" y="27"/>
                  </a:lnTo>
                  <a:lnTo>
                    <a:pt x="157" y="24"/>
                  </a:lnTo>
                  <a:lnTo>
                    <a:pt x="154" y="24"/>
                  </a:lnTo>
                  <a:lnTo>
                    <a:pt x="0" y="0"/>
                  </a:lnTo>
                  <a:lnTo>
                    <a:pt x="0" y="0"/>
                  </a:lnTo>
                  <a:lnTo>
                    <a:pt x="774" y="1020"/>
                  </a:lnTo>
                  <a:lnTo>
                    <a:pt x="1068" y="1020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84311" y="685800"/>
            <a:ext cx="10018713" cy="1752599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0" y="2666999"/>
            <a:ext cx="10018713" cy="312420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732656" y="5883275"/>
            <a:ext cx="1143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9/25/2014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72279" y="5883275"/>
            <a:ext cx="708417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951856" y="5883275"/>
            <a:ext cx="5511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57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000" kern="1200" cap="none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2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20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8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6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2928401" y="1380069"/>
            <a:ext cx="8323799" cy="1464732"/>
          </a:xfrm>
        </p:spPr>
        <p:txBody>
          <a:bodyPr>
            <a:noAutofit/>
            <a:scene3d>
              <a:camera prst="perspectiveHeroicExtremeLeftFacing"/>
              <a:lightRig rig="threePt" dir="t"/>
            </a:scene3d>
          </a:bodyPr>
          <a:lstStyle/>
          <a:p>
            <a:r>
              <a:rPr lang="nl-NL" sz="9600" b="1" dirty="0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  <a:reflection blurRad="6350" stA="55000" endA="300" endPos="45500" dir="5400000" sy="-100000" algn="bl" rotWithShape="0"/>
                </a:effectLst>
              </a:rPr>
              <a:t>leerlingenraad</a:t>
            </a:r>
            <a:endParaRPr lang="nl-NL" sz="9600" b="1" dirty="0">
              <a:ln w="12700">
                <a:solidFill>
                  <a:schemeClr val="accent3">
                    <a:lumMod val="50000"/>
                  </a:schemeClr>
                </a:solidFill>
                <a:prstDash val="solid"/>
              </a:ln>
              <a:pattFill prst="narHorz">
                <a:fgClr>
                  <a:schemeClr val="accent3"/>
                </a:fgClr>
                <a:bgClr>
                  <a:schemeClr val="accent3">
                    <a:lumMod val="40000"/>
                    <a:lumOff val="60000"/>
                  </a:schemeClr>
                </a:bgClr>
              </a:pattFill>
              <a:effectLst>
                <a:innerShdw blurRad="177800">
                  <a:schemeClr val="accent3">
                    <a:lumMod val="50000"/>
                  </a:schemeClr>
                </a:innerShdw>
                <a:reflection blurRad="6350" stA="55000" endA="300" endPos="45500" dir="5400000" sy="-100000" algn="bl" rotWithShape="0"/>
              </a:effectLst>
            </a:endParaRPr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6118157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b="1" dirty="0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De dingen die er komen</a:t>
            </a:r>
            <a:endParaRPr lang="nl-NL" b="1" dirty="0">
              <a:ln w="12700">
                <a:solidFill>
                  <a:schemeClr val="accent3">
                    <a:lumMod val="50000"/>
                  </a:schemeClr>
                </a:solidFill>
                <a:prstDash val="solid"/>
              </a:ln>
              <a:pattFill prst="narHorz">
                <a:fgClr>
                  <a:schemeClr val="accent3"/>
                </a:fgClr>
                <a:bgClr>
                  <a:schemeClr val="accent3">
                    <a:lumMod val="40000"/>
                    <a:lumOff val="60000"/>
                  </a:schemeClr>
                </a:bgClr>
              </a:pattFill>
              <a:effectLst>
                <a:innerShdw blurRad="177800">
                  <a:schemeClr val="accent3">
                    <a:lumMod val="50000"/>
                  </a:schemeClr>
                </a:innerShdw>
              </a:effectLst>
            </a:endParaRP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1295400" y="2666999"/>
            <a:ext cx="10896600" cy="3124201"/>
          </a:xfrm>
        </p:spPr>
        <p:txBody>
          <a:bodyPr>
            <a:normAutofit fontScale="92500"/>
          </a:bodyPr>
          <a:lstStyle/>
          <a:p>
            <a:r>
              <a:rPr lang="nl-NL" sz="4000" b="1" dirty="0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het schoolplein word van nieuwe tegels voorzien.</a:t>
            </a:r>
          </a:p>
          <a:p>
            <a:r>
              <a:rPr lang="nl-NL" sz="4000" b="1" dirty="0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Er komt tussen de 2 prullenbakken een klimrek.</a:t>
            </a:r>
          </a:p>
          <a:p>
            <a:r>
              <a:rPr lang="nl-NL" sz="4000" b="1" dirty="0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En over een paar jaar word de school verbouwd.</a:t>
            </a:r>
          </a:p>
          <a:p>
            <a:r>
              <a:rPr lang="nl-NL" sz="4000" b="1" dirty="0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De bankjes worden weggehaald</a:t>
            </a:r>
          </a:p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9284387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Parallax">
  <a:themeElements>
    <a:clrScheme name="Parallax">
      <a:dk1>
        <a:sysClr val="windowText" lastClr="000000"/>
      </a:dk1>
      <a:lt1>
        <a:sysClr val="window" lastClr="FFFFFF"/>
      </a:lt1>
      <a:dk2>
        <a:srgbClr val="212121"/>
      </a:dk2>
      <a:lt2>
        <a:srgbClr val="CDD0D1"/>
      </a:lt2>
      <a:accent1>
        <a:srgbClr val="30ACEC"/>
      </a:accent1>
      <a:accent2>
        <a:srgbClr val="80C34F"/>
      </a:accent2>
      <a:accent3>
        <a:srgbClr val="E29D3E"/>
      </a:accent3>
      <a:accent4>
        <a:srgbClr val="D64A3B"/>
      </a:accent4>
      <a:accent5>
        <a:srgbClr val="D64787"/>
      </a:accent5>
      <a:accent6>
        <a:srgbClr val="A666E1"/>
      </a:accent6>
      <a:hlink>
        <a:srgbClr val="3085ED"/>
      </a:hlink>
      <a:folHlink>
        <a:srgbClr val="82B6F4"/>
      </a:folHlink>
    </a:clrScheme>
    <a:fontScheme name="Parallax">
      <a:majorFont>
        <a:latin typeface="Corbel" panose="020B0503020204020204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rallax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04000"/>
              </a:schemeClr>
            </a:gs>
            <a:gs pos="100000">
              <a:schemeClr val="phClr">
                <a:tint val="84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2000"/>
              </a:schemeClr>
            </a:gs>
            <a:gs pos="100000">
              <a:schemeClr val="phClr">
                <a:shade val="88000"/>
                <a:lumMod val="94000"/>
              </a:schemeClr>
            </a:gs>
          </a:gsLst>
          <a:path path="circle">
            <a:fillToRect l="50000" t="100000" r="100000" b="50000"/>
          </a:path>
        </a:gradFill>
      </a:fillStyleLst>
      <a:lnStyleLst>
        <a:ln w="9525" cap="rnd" cmpd="sng" algn="ctr">
          <a:solidFill>
            <a:schemeClr val="phClr">
              <a:tint val="6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reflection blurRad="12700" stA="26000" endPos="32000" dist="12700" dir="5400000" sy="-100000" rotWithShape="0"/>
          </a:effectLst>
        </a:effectStyle>
        <a:effectStyle>
          <a:effectLst>
            <a:outerShdw blurRad="38100" dist="25400" dir="5400000" rotWithShape="0">
              <a:srgbClr val="000000">
                <a:alpha val="6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25400" h="127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98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76000"/>
                <a:satMod val="180000"/>
              </a:schemeClr>
              <a:schemeClr val="phClr">
                <a:tint val="80000"/>
                <a:satMod val="120000"/>
                <a:lumMod val="18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arallax" id="{3388167B-A2EB-4685-9635-1831D9AEF8C4}" vid="{4F7A876A-7598-49CA-AFC8-8EDA2551E4A7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TC103457496[[fn=Parallax]]</Template>
  <TotalTime>11</TotalTime>
  <Words>37</Words>
  <Application>Microsoft Office PowerPoint</Application>
  <PresentationFormat>Breedbeeld</PresentationFormat>
  <Paragraphs>6</Paragraphs>
  <Slides>2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2</vt:i4>
      </vt:variant>
      <vt:variant>
        <vt:lpstr>Thema</vt:lpstr>
      </vt:variant>
      <vt:variant>
        <vt:i4>1</vt:i4>
      </vt:variant>
      <vt:variant>
        <vt:lpstr>Diatitels</vt:lpstr>
      </vt:variant>
      <vt:variant>
        <vt:i4>2</vt:i4>
      </vt:variant>
    </vt:vector>
  </HeadingPairs>
  <TitlesOfParts>
    <vt:vector size="5" baseType="lpstr">
      <vt:lpstr>Arial</vt:lpstr>
      <vt:lpstr>Corbel</vt:lpstr>
      <vt:lpstr>Parallax</vt:lpstr>
      <vt:lpstr>leerlingenraad</vt:lpstr>
      <vt:lpstr>De dingen die er komen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PowerPoint-presentatie</dc:title>
  <dc:creator>lars 207</dc:creator>
  <cp:lastModifiedBy>lars 207</cp:lastModifiedBy>
  <cp:revision>3</cp:revision>
  <dcterms:created xsi:type="dcterms:W3CDTF">2014-09-25T16:25:31Z</dcterms:created>
  <dcterms:modified xsi:type="dcterms:W3CDTF">2014-09-25T16:37:19Z</dcterms:modified>
</cp:coreProperties>
</file>